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256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87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1" d="100"/>
          <a:sy n="81" d="100"/>
        </p:scale>
        <p:origin x="397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scha Voß" userId="690f3ac6-d29d-478b-addd-79400d60cd9d" providerId="ADAL" clId="{F366634E-D1D5-4CE2-BDFB-63DF1D4C2B5C}"/>
    <pc:docChg chg="custSel addSld delSld modSld modMainMaster">
      <pc:chgData name="Sascha Voß" userId="690f3ac6-d29d-478b-addd-79400d60cd9d" providerId="ADAL" clId="{F366634E-D1D5-4CE2-BDFB-63DF1D4C2B5C}" dt="2021-11-05T07:05:32.779" v="10" actId="478"/>
      <pc:docMkLst>
        <pc:docMk/>
      </pc:docMkLst>
      <pc:sldChg chg="modSp">
        <pc:chgData name="Sascha Voß" userId="690f3ac6-d29d-478b-addd-79400d60cd9d" providerId="ADAL" clId="{F366634E-D1D5-4CE2-BDFB-63DF1D4C2B5C}" dt="2021-11-05T07:03:01.056" v="2"/>
        <pc:sldMkLst>
          <pc:docMk/>
          <pc:sldMk cId="2873992285" sldId="256"/>
        </pc:sldMkLst>
        <pc:spChg chg="mod">
          <ac:chgData name="Sascha Voß" userId="690f3ac6-d29d-478b-addd-79400d60cd9d" providerId="ADAL" clId="{F366634E-D1D5-4CE2-BDFB-63DF1D4C2B5C}" dt="2021-11-05T07:03:01.056" v="2"/>
          <ac:spMkLst>
            <pc:docMk/>
            <pc:sldMk cId="2873992285" sldId="256"/>
            <ac:spMk id="2" creationId="{C1A4DB0F-E8A0-482F-A165-56518D8EA5E4}"/>
          </ac:spMkLst>
        </pc:spChg>
      </pc:sldChg>
      <pc:sldChg chg="new del">
        <pc:chgData name="Sascha Voß" userId="690f3ac6-d29d-478b-addd-79400d60cd9d" providerId="ADAL" clId="{F366634E-D1D5-4CE2-BDFB-63DF1D4C2B5C}" dt="2021-11-05T06:08:07.274" v="1" actId="47"/>
        <pc:sldMkLst>
          <pc:docMk/>
          <pc:sldMk cId="2785785569" sldId="257"/>
        </pc:sldMkLst>
      </pc:sldChg>
      <pc:sldMasterChg chg="delSp modSp mod modSldLayout">
        <pc:chgData name="Sascha Voß" userId="690f3ac6-d29d-478b-addd-79400d60cd9d" providerId="ADAL" clId="{F366634E-D1D5-4CE2-BDFB-63DF1D4C2B5C}" dt="2021-11-05T07:05:32.779" v="10" actId="478"/>
        <pc:sldMasterMkLst>
          <pc:docMk/>
          <pc:sldMasterMk cId="563405811" sldId="2147483648"/>
        </pc:sldMasterMkLst>
        <pc:spChg chg="del mod">
          <ac:chgData name="Sascha Voß" userId="690f3ac6-d29d-478b-addd-79400d60cd9d" providerId="ADAL" clId="{F366634E-D1D5-4CE2-BDFB-63DF1D4C2B5C}" dt="2021-11-05T07:05:32.779" v="10" actId="478"/>
          <ac:spMkLst>
            <pc:docMk/>
            <pc:sldMasterMk cId="563405811" sldId="2147483648"/>
            <ac:spMk id="16" creationId="{F3321C2F-685F-41A4-9EE6-E9AC1FCBEA40}"/>
          </ac:spMkLst>
        </pc:spChg>
        <pc:spChg chg="del mod">
          <ac:chgData name="Sascha Voß" userId="690f3ac6-d29d-478b-addd-79400d60cd9d" providerId="ADAL" clId="{F366634E-D1D5-4CE2-BDFB-63DF1D4C2B5C}" dt="2021-11-05T07:05:30.671" v="9"/>
          <ac:spMkLst>
            <pc:docMk/>
            <pc:sldMasterMk cId="563405811" sldId="2147483648"/>
            <ac:spMk id="17" creationId="{37414598-BF73-4121-A14C-F648852F7BEA}"/>
          </ac:spMkLst>
        </pc:spChg>
        <pc:spChg chg="del">
          <ac:chgData name="Sascha Voß" userId="690f3ac6-d29d-478b-addd-79400d60cd9d" providerId="ADAL" clId="{F366634E-D1D5-4CE2-BDFB-63DF1D4C2B5C}" dt="2021-11-05T07:05:23.483" v="4" actId="478"/>
          <ac:spMkLst>
            <pc:docMk/>
            <pc:sldMasterMk cId="563405811" sldId="2147483648"/>
            <ac:spMk id="18" creationId="{F1DB55B7-1AA0-45B2-8379-DF32BC7EC4EC}"/>
          </ac:spMkLst>
        </pc:spChg>
        <pc:cxnChg chg="del">
          <ac:chgData name="Sascha Voß" userId="690f3ac6-d29d-478b-addd-79400d60cd9d" providerId="ADAL" clId="{F366634E-D1D5-4CE2-BDFB-63DF1D4C2B5C}" dt="2021-11-05T07:05:30.662" v="7" actId="478"/>
          <ac:cxnSpMkLst>
            <pc:docMk/>
            <pc:sldMasterMk cId="563405811" sldId="2147483648"/>
            <ac:cxnSpMk id="21" creationId="{8B7DF11F-59E4-40FC-AD79-96A5A4806E47}"/>
          </ac:cxnSpMkLst>
        </pc:cxnChg>
        <pc:sldLayoutChg chg="addSp delSp modSp">
          <pc:chgData name="Sascha Voß" userId="690f3ac6-d29d-478b-addd-79400d60cd9d" providerId="ADAL" clId="{F366634E-D1D5-4CE2-BDFB-63DF1D4C2B5C}" dt="2021-11-05T07:03:02.176" v="3"/>
          <pc:sldLayoutMkLst>
            <pc:docMk/>
            <pc:sldMasterMk cId="563405811" sldId="2147483648"/>
            <pc:sldLayoutMk cId="2443298792" sldId="2147483649"/>
          </pc:sldLayoutMkLst>
          <pc:spChg chg="del">
            <ac:chgData name="Sascha Voß" userId="690f3ac6-d29d-478b-addd-79400d60cd9d" providerId="ADAL" clId="{F366634E-D1D5-4CE2-BDFB-63DF1D4C2B5C}" dt="2021-11-05T07:03:01.056" v="2"/>
            <ac:spMkLst>
              <pc:docMk/>
              <pc:sldMasterMk cId="563405811" sldId="2147483648"/>
              <pc:sldLayoutMk cId="2443298792" sldId="2147483649"/>
              <ac:spMk id="2" creationId="{6E03384A-0B16-4A67-A6FA-635AB7CD34E7}"/>
            </ac:spMkLst>
          </pc:spChg>
          <pc:spChg chg="add mod">
            <ac:chgData name="Sascha Voß" userId="690f3ac6-d29d-478b-addd-79400d60cd9d" providerId="ADAL" clId="{F366634E-D1D5-4CE2-BDFB-63DF1D4C2B5C}" dt="2021-11-05T07:03:02.176" v="3"/>
            <ac:spMkLst>
              <pc:docMk/>
              <pc:sldMasterMk cId="563405811" sldId="2147483648"/>
              <pc:sldLayoutMk cId="2443298792" sldId="2147483649"/>
              <ac:spMk id="4" creationId="{CC328A73-1653-4980-85DB-21A1656B4486}"/>
            </ac:spMkLst>
          </pc:spChg>
        </pc:sldLayoutChg>
      </pc:sldMasterChg>
    </pc:docChg>
  </pc:docChgLst>
  <pc:docChgLst>
    <pc:chgData name="Sascha Voß" userId="690f3ac6-d29d-478b-addd-79400d60cd9d" providerId="ADAL" clId="{DB113568-65D5-45E4-AFB5-1A04A3CEA4EC}"/>
    <pc:docChg chg="delSld">
      <pc:chgData name="Sascha Voß" userId="690f3ac6-d29d-478b-addd-79400d60cd9d" providerId="ADAL" clId="{DB113568-65D5-45E4-AFB5-1A04A3CEA4EC}" dt="2022-01-11T11:22:06.692" v="3" actId="47"/>
      <pc:docMkLst>
        <pc:docMk/>
      </pc:docMkLst>
      <pc:sldChg chg="del">
        <pc:chgData name="Sascha Voß" userId="690f3ac6-d29d-478b-addd-79400d60cd9d" providerId="ADAL" clId="{DB113568-65D5-45E4-AFB5-1A04A3CEA4EC}" dt="2022-01-11T11:22:06.692" v="3" actId="47"/>
        <pc:sldMkLst>
          <pc:docMk/>
          <pc:sldMk cId="3222076317" sldId="257"/>
        </pc:sldMkLst>
      </pc:sldChg>
      <pc:sldChg chg="del">
        <pc:chgData name="Sascha Voß" userId="690f3ac6-d29d-478b-addd-79400d60cd9d" providerId="ADAL" clId="{DB113568-65D5-45E4-AFB5-1A04A3CEA4EC}" dt="2022-01-11T11:22:05.902" v="2" actId="47"/>
        <pc:sldMkLst>
          <pc:docMk/>
          <pc:sldMk cId="3277827196" sldId="258"/>
        </pc:sldMkLst>
      </pc:sldChg>
      <pc:sldChg chg="del">
        <pc:chgData name="Sascha Voß" userId="690f3ac6-d29d-478b-addd-79400d60cd9d" providerId="ADAL" clId="{DB113568-65D5-45E4-AFB5-1A04A3CEA4EC}" dt="2022-01-11T11:22:05.087" v="1" actId="47"/>
        <pc:sldMkLst>
          <pc:docMk/>
          <pc:sldMk cId="3193035378" sldId="259"/>
        </pc:sldMkLst>
      </pc:sldChg>
      <pc:sldChg chg="del">
        <pc:chgData name="Sascha Voß" userId="690f3ac6-d29d-478b-addd-79400d60cd9d" providerId="ADAL" clId="{DB113568-65D5-45E4-AFB5-1A04A3CEA4EC}" dt="2022-01-11T11:22:01.442" v="0" actId="47"/>
        <pc:sldMkLst>
          <pc:docMk/>
          <pc:sldMk cId="1953209863" sldId="263"/>
        </pc:sldMkLst>
      </pc:sldChg>
    </pc:docChg>
  </pc:docChgLst>
  <pc:docChgLst>
    <pc:chgData name="Sascha Voß" userId="690f3ac6-d29d-478b-addd-79400d60cd9d" providerId="ADAL" clId="{072048CA-4523-4E26-ACD2-37B12FAC014A}"/>
    <pc:docChg chg="custSel addSld modSld sldOrd">
      <pc:chgData name="Sascha Voß" userId="690f3ac6-d29d-478b-addd-79400d60cd9d" providerId="ADAL" clId="{072048CA-4523-4E26-ACD2-37B12FAC014A}" dt="2021-12-13T15:38:55.483" v="7"/>
      <pc:docMkLst>
        <pc:docMk/>
      </pc:docMkLst>
      <pc:sldChg chg="new">
        <pc:chgData name="Sascha Voß" userId="690f3ac6-d29d-478b-addd-79400d60cd9d" providerId="ADAL" clId="{072048CA-4523-4E26-ACD2-37B12FAC014A}" dt="2021-12-13T15:38:31.672" v="0" actId="680"/>
        <pc:sldMkLst>
          <pc:docMk/>
          <pc:sldMk cId="3222076317" sldId="257"/>
        </pc:sldMkLst>
      </pc:sldChg>
      <pc:sldChg chg="new">
        <pc:chgData name="Sascha Voß" userId="690f3ac6-d29d-478b-addd-79400d60cd9d" providerId="ADAL" clId="{072048CA-4523-4E26-ACD2-37B12FAC014A}" dt="2021-12-13T15:38:32.642" v="1" actId="680"/>
        <pc:sldMkLst>
          <pc:docMk/>
          <pc:sldMk cId="3277827196" sldId="258"/>
        </pc:sldMkLst>
      </pc:sldChg>
      <pc:sldChg chg="delSp new mod">
        <pc:chgData name="Sascha Voß" userId="690f3ac6-d29d-478b-addd-79400d60cd9d" providerId="ADAL" clId="{072048CA-4523-4E26-ACD2-37B12FAC014A}" dt="2021-12-13T15:38:44.755" v="4" actId="478"/>
        <pc:sldMkLst>
          <pc:docMk/>
          <pc:sldMk cId="3193035378" sldId="259"/>
        </pc:sldMkLst>
        <pc:spChg chg="del">
          <ac:chgData name="Sascha Voß" userId="690f3ac6-d29d-478b-addd-79400d60cd9d" providerId="ADAL" clId="{072048CA-4523-4E26-ACD2-37B12FAC014A}" dt="2021-12-13T15:38:43.306" v="3" actId="478"/>
          <ac:spMkLst>
            <pc:docMk/>
            <pc:sldMk cId="3193035378" sldId="259"/>
            <ac:spMk id="2" creationId="{B01BF774-151B-458C-97B1-C4E250AD835D}"/>
          </ac:spMkLst>
        </pc:spChg>
        <pc:spChg chg="del">
          <ac:chgData name="Sascha Voß" userId="690f3ac6-d29d-478b-addd-79400d60cd9d" providerId="ADAL" clId="{072048CA-4523-4E26-ACD2-37B12FAC014A}" dt="2021-12-13T15:38:44.755" v="4" actId="478"/>
          <ac:spMkLst>
            <pc:docMk/>
            <pc:sldMk cId="3193035378" sldId="259"/>
            <ac:spMk id="3" creationId="{9B7703CA-620E-4099-B859-96045E2B0429}"/>
          </ac:spMkLst>
        </pc:spChg>
      </pc:sldChg>
      <pc:sldChg chg="add ord">
        <pc:chgData name="Sascha Voß" userId="690f3ac6-d29d-478b-addd-79400d60cd9d" providerId="ADAL" clId="{072048CA-4523-4E26-ACD2-37B12FAC014A}" dt="2021-12-13T15:38:55.483" v="7"/>
        <pc:sldMkLst>
          <pc:docMk/>
          <pc:sldMk cId="1953209863" sldId="263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D0BE803C-34A7-4240-BF18-0570A9901B9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E319239-D765-46A8-8A07-8887F40F32E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06415A-1706-4932-85F9-AD73E34BBDFC}" type="datetime1">
              <a:rPr lang="de-DE" smtClean="0"/>
              <a:t>11.01.2022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578994-6105-415A-8993-3916CD9FE3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465E15C-43CD-4FFF-A3CD-EB569045098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55FAFD-E9D7-4B06-AD37-D28F943880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27873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CBD8E5-AE9E-4954-B7E4-1837C442209C}" type="datetime1">
              <a:rPr lang="de-DE" smtClean="0"/>
              <a:t>11.01.2022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32AA40-6314-463C-960F-04D2338783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515747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11B142A6-6622-408D-8121-682A807C26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C328A73-1653-4980-85DB-21A1656B4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43298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012936-1C2C-4B9D-B7F0-7BB8BA2E0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75032A8-6EB1-4BE5-BA09-30B79422AA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178776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9B88285-FF10-43FB-AFD7-F90010A4D9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725557"/>
            <a:ext cx="2628900" cy="5451406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71938B-A8B9-48D3-BF9D-587C674B8A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725557"/>
            <a:ext cx="7734300" cy="5451406"/>
          </a:xfrm>
        </p:spPr>
        <p:txBody>
          <a:bodyPr vert="eaVert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66574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F3938-763E-403F-B5BD-1346F59B8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E19542-8977-413D-88B8-5090826F5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577737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2E98F4-4828-4D75-A87D-1DE05F377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A91B7B8-9370-4B94-8C5A-B0B6CF2586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354194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AB173C-24B9-4130-9831-EEB291DB5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2768362-1F78-4042-AACB-C83CEE9E0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142E430-E51B-4A6D-9095-D16E78C4BE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820134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F45F601-72BC-4FEB-AE25-25C037EC8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803564"/>
            <a:ext cx="10515600" cy="887124"/>
          </a:xfrm>
        </p:spPr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63E9776-9D23-4864-BE88-AEF3C195A1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4F1E09A-AF08-47AA-B6DE-5A446B17F6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2780FDF-9ACB-444E-A067-624B9931E8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55680E1-448E-43DD-AE90-6DEC31B90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1661984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3130DA-CCCF-4177-8FC6-44AE8C169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173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9070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9D98F6-C5A5-4054-8470-4176BD0999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2FF0EB-C5CA-4E25-970D-20C4D44C68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0E4C86E-6E6E-437D-AF04-3E612A3413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61673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0F83B0-253F-46B6-996D-223AD48E3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987424"/>
            <a:ext cx="3932237" cy="1069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7CA3506-9A0F-4F3D-BC06-FA6AAF77D0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ECD7C31-02D8-4645-935A-14BB69B57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20470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45E5DF9-8159-48EB-9156-295832703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891"/>
            <a:ext cx="10515600" cy="102316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8B74AC-ECA8-4564-8FEF-AC68898BE1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F7FCC5BD-7FF4-4022-9C92-D4B6811AF226}"/>
              </a:ext>
            </a:extLst>
          </p:cNvPr>
          <p:cNvCxnSpPr>
            <a:cxnSpLocks/>
          </p:cNvCxnSpPr>
          <p:nvPr userDrawn="1"/>
        </p:nvCxnSpPr>
        <p:spPr>
          <a:xfrm>
            <a:off x="2274125" y="338452"/>
            <a:ext cx="9120248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Grafik 18">
            <a:extLst>
              <a:ext uri="{FF2B5EF4-FFF2-40B4-BE49-F238E27FC236}">
                <a16:creationId xmlns:a16="http://schemas.microsoft.com/office/drawing/2014/main" id="{42FFDBC1-8ADC-4E19-8F4C-F789F53A7AE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825591" y="4305209"/>
            <a:ext cx="4184283" cy="339424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00CB61C-586A-4057-82D6-9F4B6C24E25A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66" y="113398"/>
            <a:ext cx="1771650" cy="54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405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A4DB0F-E8A0-482F-A165-56518D8EA5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de-DE" dirty="0"/>
              <a:t>Headline der PPT</a:t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2FF5DBA-700F-49D3-8A34-18FF8A8640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Text PPT</a:t>
            </a:r>
          </a:p>
        </p:txBody>
      </p:sp>
    </p:spTree>
    <p:extLst>
      <p:ext uri="{BB962C8B-B14F-4D97-AF65-F5344CB8AC3E}">
        <p14:creationId xmlns:p14="http://schemas.microsoft.com/office/powerpoint/2010/main" val="2873992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88f4d77f-d0f4-42e4-98e4-762ad94628b7">4YF6ZVW4K6RY-1241533790-39465</_dlc_DocId>
    <_dlc_DocIdUrl xmlns="88f4d77f-d0f4-42e4-98e4-762ad94628b7">
      <Url>https://derreservistenverband.sharepoint.com/sites/GS-Hildesheim/_layouts/15/DocIdRedir.aspx?ID=4YF6ZVW4K6RY-1241533790-39465</Url>
      <Description>4YF6ZVW4K6RY-1241533790-39465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BC93062CA69B242B3DE8EEB055DBB40" ma:contentTypeVersion="10" ma:contentTypeDescription="Ein neues Dokument erstellen." ma:contentTypeScope="" ma:versionID="d036d8e97d03c7b03df7fcab254b15b1">
  <xsd:schema xmlns:xsd="http://www.w3.org/2001/XMLSchema" xmlns:xs="http://www.w3.org/2001/XMLSchema" xmlns:p="http://schemas.microsoft.com/office/2006/metadata/properties" xmlns:ns2="88f4d77f-d0f4-42e4-98e4-762ad94628b7" xmlns:ns3="85b0d364-d470-4b7d-95af-52d1de0f2060" targetNamespace="http://schemas.microsoft.com/office/2006/metadata/properties" ma:root="true" ma:fieldsID="4004d1d51e71090cb120580eb483b4eb" ns2:_="" ns3:_="">
    <xsd:import namespace="88f4d77f-d0f4-42e4-98e4-762ad94628b7"/>
    <xsd:import namespace="85b0d364-d470-4b7d-95af-52d1de0f206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f4d77f-d0f4-42e4-98e4-762ad94628b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Wert der Dokument-ID" ma:description="Der Wert der diesem Element zugewiesenen Dokument-ID." ma:internalName="_dlc_DocId" ma:readOnly="true">
      <xsd:simpleType>
        <xsd:restriction base="dms:Text"/>
      </xsd:simpleType>
    </xsd:element>
    <xsd:element name="_dlc_DocIdUrl" ma:index="9" nillable="true" ma:displayName="Dokument-ID" ma:description="Permanenter Hyperlink zu diesem Dok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b0d364-d470-4b7d-95af-52d1de0f206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58897A2-510A-4BFF-8CC8-0D07B3A23CDD}">
  <ds:schemaRefs>
    <ds:schemaRef ds:uri="http://schemas.microsoft.com/office/2006/metadata/properties"/>
    <ds:schemaRef ds:uri="http://schemas.microsoft.com/office/infopath/2007/PartnerControls"/>
    <ds:schemaRef ds:uri="88f4d77f-d0f4-42e4-98e4-762ad94628b7"/>
  </ds:schemaRefs>
</ds:datastoreItem>
</file>

<file path=customXml/itemProps2.xml><?xml version="1.0" encoding="utf-8"?>
<ds:datastoreItem xmlns:ds="http://schemas.openxmlformats.org/officeDocument/2006/customXml" ds:itemID="{C1F14734-0EB8-49D3-810B-18DD77D048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f4d77f-d0f4-42e4-98e4-762ad94628b7"/>
    <ds:schemaRef ds:uri="85b0d364-d470-4b7d-95af-52d1de0f206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48FBD9D-96D3-4DE4-8F82-33683EFC2658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607DA47-9913-4FBB-9DBC-8BB8DB79742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Headline der PPT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Wolfgang Wehrend</dc:creator>
  <cp:lastModifiedBy>Sascha Voß</cp:lastModifiedBy>
  <cp:revision>54</cp:revision>
  <dcterms:created xsi:type="dcterms:W3CDTF">2021-02-21T08:50:58Z</dcterms:created>
  <dcterms:modified xsi:type="dcterms:W3CDTF">2022-01-11T11:22:13Z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0x010100EBC93062CA69B242B3DE8EEB055DBB40</vt:lpwstr>
  </property>
  <property fmtid="{D5CDD505-2E9C-101B-9397-08002B2CF9AE}" pid="3" name="_dlc_DocIdItemGuid">
    <vt:lpwstr>75aa4f59-6fe7-46b9-ab29-46634e49e408</vt:lpwstr>
  </property>
</Properties>
</file>